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"/>
  </p:notesMasterIdLst>
  <p:handoutMasterIdLst>
    <p:handoutMasterId r:id="rId4"/>
  </p:handoutMasterIdLst>
  <p:sldIdLst>
    <p:sldId id="922" r:id="rId2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38CBF"/>
    <a:srgbClr val="FFFFFF"/>
    <a:srgbClr val="FFCC00"/>
    <a:srgbClr val="F9DF8D"/>
    <a:srgbClr val="F7BF3E"/>
    <a:srgbClr val="73043F"/>
    <a:srgbClr val="AC0A4F"/>
    <a:srgbClr val="990000"/>
    <a:srgbClr val="FF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89" autoAdjust="0"/>
    <p:restoredTop sz="95238" autoAdjust="0"/>
  </p:normalViewPr>
  <p:slideViewPr>
    <p:cSldViewPr snapToGrid="0">
      <p:cViewPr varScale="1">
        <p:scale>
          <a:sx n="124" d="100"/>
          <a:sy n="124" d="100"/>
        </p:scale>
        <p:origin x="46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FD1C5-C2AD-4DE7-96E5-B07B80F2A5DF}" type="datetimeFigureOut">
              <a:rPr lang="ru-RU" smtClean="0"/>
              <a:t>21.10.2025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16E22-87FC-445A-8324-A40CD3AF7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610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0D83F-BADF-417D-96B1-4FD397B5371B}" type="datetimeFigureOut">
              <a:rPr lang="ru-RU" smtClean="0"/>
              <a:t>21.10.2025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B74AA-0677-4E7E-A6E8-F89A675A21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773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21.10.2025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837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21.10.2025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968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21.10.2025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22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21.10.2025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165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21.10.2025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60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21.10.2025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309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21.10.2025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318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21.10.2025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721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21.10.2025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022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21.10.2025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34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21.10.2025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337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7EEB-AE58-429A-BEFB-8E09DE1F126D}" type="datetimeFigureOut">
              <a:rPr lang="ru-RU" smtClean="0"/>
              <a:t>21.10.2025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68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670C213B-3E3D-4FA2-B3AF-EFAEDA39246A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775DC8B-8DFB-46E4-A766-FAE61FAB157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497357A-F0C4-41D2-BC60-A3113AE4E3E5}"/>
              </a:ext>
            </a:extLst>
          </p:cNvPr>
          <p:cNvSpPr txBox="1"/>
          <p:nvPr/>
        </p:nvSpPr>
        <p:spPr>
          <a:xfrm>
            <a:off x="183701" y="47886"/>
            <a:ext cx="6096000" cy="4542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b="1">
                <a:solidFill>
                  <a:srgbClr val="7304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ru-RU" dirty="0"/>
              <a:t>Ручка </a:t>
            </a:r>
            <a:r>
              <a:rPr lang="ru-RU" dirty="0" err="1"/>
              <a:t>кулькова</a:t>
            </a:r>
            <a:r>
              <a:rPr lang="ru-RU" dirty="0"/>
              <a:t> автоматична </a:t>
            </a:r>
            <a:r>
              <a:rPr lang="ru-RU" dirty="0" err="1"/>
              <a:t>TrioLine</a:t>
            </a:r>
            <a:r>
              <a:rPr lang="ru-RU" dirty="0"/>
              <a:t>, 3-в-1</a:t>
            </a:r>
            <a:endParaRPr lang="uk-UA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698B815-5BF0-4937-B095-808CAEE5F29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439" r="12997"/>
          <a:stretch/>
        </p:blipFill>
        <p:spPr>
          <a:xfrm>
            <a:off x="362995" y="805248"/>
            <a:ext cx="3957994" cy="5380399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36A740F-D33A-4607-B941-276C0F4AAB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4864" y="3935506"/>
            <a:ext cx="2250141" cy="225014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02611FA-14E9-4D36-BF10-4B584D9CFDC5}"/>
              </a:ext>
            </a:extLst>
          </p:cNvPr>
          <p:cNvSpPr txBox="1"/>
          <p:nvPr/>
        </p:nvSpPr>
        <p:spPr>
          <a:xfrm>
            <a:off x="4994860" y="765879"/>
            <a:ext cx="7032841" cy="573413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indent="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None/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>
              <a:lnSpc>
                <a:spcPts val="1800"/>
              </a:lnSpc>
            </a:pPr>
            <a:r>
              <a:rPr lang="uk-UA" dirty="0"/>
              <a:t>Ручка кулькова автоматична </a:t>
            </a:r>
            <a:r>
              <a:rPr lang="uk-UA" dirty="0" err="1"/>
              <a:t>Axent</a:t>
            </a:r>
            <a:r>
              <a:rPr lang="uk-UA" dirty="0"/>
              <a:t> AB1105-A </a:t>
            </a:r>
            <a:r>
              <a:rPr lang="uk-UA" dirty="0" err="1"/>
              <a:t>TrioLine</a:t>
            </a:r>
            <a:r>
              <a:rPr lang="uk-UA" dirty="0"/>
              <a:t>, 3-в-1 </a:t>
            </a:r>
            <a:r>
              <a:rPr lang="uk-UA" b="0" dirty="0"/>
              <a:t>– це універсальне рішення для тих, хто цінує зручність, якість і порядок. Вона замінює одразу три окремі ручки, допомагаючи заощадити місце у пеналі чи сумці та легко перемикатися між кольорами під час роботи або навчання.</a:t>
            </a:r>
          </a:p>
          <a:p>
            <a:pPr>
              <a:lnSpc>
                <a:spcPts val="1800"/>
              </a:lnSpc>
            </a:pPr>
            <a:r>
              <a:rPr lang="uk-UA" dirty="0"/>
              <a:t>Переваги для вас:</a:t>
            </a:r>
            <a:br>
              <a:rPr lang="uk-UA" b="0" dirty="0"/>
            </a:br>
            <a:r>
              <a:rPr lang="uk-UA" dirty="0"/>
              <a:t>🔹 3-в-1: </a:t>
            </a:r>
            <a:r>
              <a:rPr lang="uk-UA" b="0" dirty="0"/>
              <a:t>три стержні різних кольорів (синій, червоний, чорний) — усе необхідне завжди під рукою;</a:t>
            </a:r>
            <a:br>
              <a:rPr lang="uk-UA" b="0" dirty="0"/>
            </a:br>
            <a:r>
              <a:rPr lang="uk-UA" dirty="0"/>
              <a:t>🔹 Швейцарський пишучий вузол </a:t>
            </a:r>
            <a:r>
              <a:rPr lang="uk-UA" dirty="0" err="1"/>
              <a:t>Premec</a:t>
            </a:r>
            <a:r>
              <a:rPr lang="uk-UA"/>
              <a:t> 0,7 </a:t>
            </a:r>
            <a:r>
              <a:rPr lang="uk-UA" dirty="0"/>
              <a:t>мм </a:t>
            </a:r>
            <a:r>
              <a:rPr lang="uk-UA" b="0" dirty="0"/>
              <a:t>забезпечує рівномірне, м’яке та чітке письмо без плям і пропусків;</a:t>
            </a:r>
          </a:p>
          <a:p>
            <a:pPr>
              <a:lnSpc>
                <a:spcPts val="1800"/>
              </a:lnSpc>
            </a:pPr>
            <a:r>
              <a:rPr lang="uk-UA" dirty="0"/>
              <a:t>🔹 Ергономічний гумовий грип </a:t>
            </a:r>
            <a:r>
              <a:rPr lang="uk-UA" b="0" dirty="0"/>
              <a:t>забезпечує надійне утримання в руці та запобігає ковзанню, зменшуючи втому навіть після довготривалого використання.</a:t>
            </a:r>
          </a:p>
          <a:p>
            <a:pPr>
              <a:lnSpc>
                <a:spcPts val="1800"/>
              </a:lnSpc>
            </a:pPr>
            <a:r>
              <a:rPr lang="uk-UA" dirty="0"/>
              <a:t>🔹 Міцний пластиковий корпус </a:t>
            </a:r>
            <a:r>
              <a:rPr lang="uk-UA" b="0" dirty="0"/>
              <a:t>витримує щоденне використання та зберігає привабливий вигляд;</a:t>
            </a:r>
            <a:br>
              <a:rPr lang="uk-UA" b="0" dirty="0"/>
            </a:br>
            <a:r>
              <a:rPr lang="uk-UA" dirty="0"/>
              <a:t>🔹 Зручне автоматичне перемикання кольорів </a:t>
            </a:r>
            <a:r>
              <a:rPr lang="uk-UA" b="0" dirty="0"/>
              <a:t>економить ваш час і робить роботу ще приємнішою;</a:t>
            </a:r>
            <a:br>
              <a:rPr lang="uk-UA" b="0" dirty="0"/>
            </a:br>
            <a:r>
              <a:rPr lang="uk-UA" dirty="0"/>
              <a:t>🔹 Довговічність: </a:t>
            </a:r>
            <a:r>
              <a:rPr lang="uk-UA" b="0" dirty="0"/>
              <a:t>довжина письма — до 900 м, стержень 97 мм, вузол 0,7 мм.</a:t>
            </a:r>
          </a:p>
          <a:p>
            <a:pPr>
              <a:lnSpc>
                <a:spcPts val="1800"/>
              </a:lnSpc>
            </a:pPr>
            <a:r>
              <a:rPr lang="uk-UA" dirty="0" err="1"/>
              <a:t>Axent</a:t>
            </a:r>
            <a:r>
              <a:rPr lang="uk-UA" dirty="0"/>
              <a:t> </a:t>
            </a:r>
            <a:r>
              <a:rPr lang="uk-UA" dirty="0" err="1"/>
              <a:t>TrioLine</a:t>
            </a:r>
            <a:r>
              <a:rPr lang="uk-UA" dirty="0"/>
              <a:t> </a:t>
            </a:r>
            <a:r>
              <a:rPr lang="uk-UA" b="0" dirty="0"/>
              <a:t>— одна ручка, три кольори, максимум зручності щодня!</a:t>
            </a:r>
          </a:p>
          <a:p>
            <a:pPr>
              <a:lnSpc>
                <a:spcPts val="1800"/>
              </a:lnSpc>
            </a:pPr>
            <a:r>
              <a:rPr lang="uk-UA" dirty="0"/>
              <a:t>Арт. </a:t>
            </a:r>
            <a:r>
              <a:rPr lang="en-US" dirty="0"/>
              <a:t>AB1105-A</a:t>
            </a:r>
            <a:r>
              <a:rPr lang="en-US" b="0" dirty="0"/>
              <a:t> </a:t>
            </a:r>
            <a:endParaRPr lang="uk-UA" b="0" dirty="0"/>
          </a:p>
          <a:p>
            <a:pPr>
              <a:lnSpc>
                <a:spcPts val="1800"/>
              </a:lnSpc>
            </a:pPr>
            <a:r>
              <a:rPr lang="uk-UA" b="0" dirty="0"/>
              <a:t>Мін відвантаження - 12 шт. </a:t>
            </a:r>
          </a:p>
          <a:p>
            <a:pPr>
              <a:lnSpc>
                <a:spcPts val="1800"/>
              </a:lnSpc>
            </a:pPr>
            <a:r>
              <a:rPr lang="uk-UA" b="0" dirty="0"/>
              <a:t>Упаковка – 12/144</a:t>
            </a:r>
            <a:r>
              <a:rPr lang="en-US" b="0" dirty="0"/>
              <a:t>/</a:t>
            </a:r>
            <a:r>
              <a:rPr lang="uk-UA" b="0" dirty="0"/>
              <a:t>1728</a:t>
            </a:r>
          </a:p>
          <a:p>
            <a:pPr>
              <a:lnSpc>
                <a:spcPts val="1800"/>
              </a:lnSpc>
            </a:pPr>
            <a:r>
              <a:rPr lang="uk-UA" b="0" dirty="0"/>
              <a:t>РРЦ  - 23,00 грн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5153506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11352</TotalTime>
  <Words>197</Words>
  <Application>Microsoft Office PowerPoint</Application>
  <PresentationFormat>Широкоэкранный</PresentationFormat>
  <Paragraphs>10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Здор</dc:creator>
  <cp:lastModifiedBy>Ганна Шевченко</cp:lastModifiedBy>
  <cp:revision>2331</cp:revision>
  <cp:lastPrinted>2024-09-02T11:27:54Z</cp:lastPrinted>
  <dcterms:created xsi:type="dcterms:W3CDTF">2019-03-13T13:21:03Z</dcterms:created>
  <dcterms:modified xsi:type="dcterms:W3CDTF">2025-10-21T09:51:04Z</dcterms:modified>
</cp:coreProperties>
</file>